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6559213" cy="2393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32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1941" y="3917878"/>
            <a:ext cx="14075331" cy="8334493"/>
          </a:xfrm>
        </p:spPr>
        <p:txBody>
          <a:bodyPr anchor="b"/>
          <a:lstStyle>
            <a:lvl1pPr algn="ctr">
              <a:defRPr sz="1086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9902" y="12573781"/>
            <a:ext cx="12419410" cy="5779836"/>
          </a:xfrm>
        </p:spPr>
        <p:txBody>
          <a:bodyPr/>
          <a:lstStyle>
            <a:lvl1pPr marL="0" indent="0" algn="ctr">
              <a:buNone/>
              <a:defRPr sz="4346"/>
            </a:lvl1pPr>
            <a:lvl2pPr marL="827943" indent="0" algn="ctr">
              <a:buNone/>
              <a:defRPr sz="3622"/>
            </a:lvl2pPr>
            <a:lvl3pPr marL="1655887" indent="0" algn="ctr">
              <a:buNone/>
              <a:defRPr sz="3260"/>
            </a:lvl3pPr>
            <a:lvl4pPr marL="2483830" indent="0" algn="ctr">
              <a:buNone/>
              <a:defRPr sz="2897"/>
            </a:lvl4pPr>
            <a:lvl5pPr marL="3311774" indent="0" algn="ctr">
              <a:buNone/>
              <a:defRPr sz="2897"/>
            </a:lvl5pPr>
            <a:lvl6pPr marL="4139717" indent="0" algn="ctr">
              <a:buNone/>
              <a:defRPr sz="2897"/>
            </a:lvl6pPr>
            <a:lvl7pPr marL="4967661" indent="0" algn="ctr">
              <a:buNone/>
              <a:defRPr sz="2897"/>
            </a:lvl7pPr>
            <a:lvl8pPr marL="5795604" indent="0" algn="ctr">
              <a:buNone/>
              <a:defRPr sz="2897"/>
            </a:lvl8pPr>
            <a:lvl9pPr marL="6623548" indent="0" algn="ctr">
              <a:buNone/>
              <a:defRPr sz="2897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83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81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50188" y="1274557"/>
            <a:ext cx="3570580" cy="2028762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8447" y="1274557"/>
            <a:ext cx="10504751" cy="2028762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82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9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822" y="5968257"/>
            <a:ext cx="14282321" cy="9958165"/>
          </a:xfrm>
        </p:spPr>
        <p:txBody>
          <a:bodyPr anchor="b"/>
          <a:lstStyle>
            <a:lvl1pPr>
              <a:defRPr sz="1086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822" y="16020631"/>
            <a:ext cx="14282321" cy="5236764"/>
          </a:xfrm>
        </p:spPr>
        <p:txBody>
          <a:bodyPr/>
          <a:lstStyle>
            <a:lvl1pPr marL="0" indent="0">
              <a:buNone/>
              <a:defRPr sz="4346">
                <a:solidFill>
                  <a:schemeClr val="tx1"/>
                </a:solidFill>
              </a:defRPr>
            </a:lvl1pPr>
            <a:lvl2pPr marL="827943" indent="0">
              <a:buNone/>
              <a:defRPr sz="3622">
                <a:solidFill>
                  <a:schemeClr val="tx1">
                    <a:tint val="75000"/>
                  </a:schemeClr>
                </a:solidFill>
              </a:defRPr>
            </a:lvl2pPr>
            <a:lvl3pPr marL="1655887" indent="0">
              <a:buNone/>
              <a:defRPr sz="3260">
                <a:solidFill>
                  <a:schemeClr val="tx1">
                    <a:tint val="75000"/>
                  </a:schemeClr>
                </a:solidFill>
              </a:defRPr>
            </a:lvl3pPr>
            <a:lvl4pPr marL="2483830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4pPr>
            <a:lvl5pPr marL="3311774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5pPr>
            <a:lvl6pPr marL="4139717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6pPr>
            <a:lvl7pPr marL="4967661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7pPr>
            <a:lvl8pPr marL="5795604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8pPr>
            <a:lvl9pPr marL="6623548" indent="0">
              <a:buNone/>
              <a:defRPr sz="28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51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8446" y="6372783"/>
            <a:ext cx="7037666" cy="1518939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3101" y="6372783"/>
            <a:ext cx="7037666" cy="1518939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96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603" y="1274562"/>
            <a:ext cx="14282321" cy="462719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0605" y="5868504"/>
            <a:ext cx="7005322" cy="2876063"/>
          </a:xfrm>
        </p:spPr>
        <p:txBody>
          <a:bodyPr anchor="b"/>
          <a:lstStyle>
            <a:lvl1pPr marL="0" indent="0">
              <a:buNone/>
              <a:defRPr sz="4346" b="1"/>
            </a:lvl1pPr>
            <a:lvl2pPr marL="827943" indent="0">
              <a:buNone/>
              <a:defRPr sz="3622" b="1"/>
            </a:lvl2pPr>
            <a:lvl3pPr marL="1655887" indent="0">
              <a:buNone/>
              <a:defRPr sz="3260" b="1"/>
            </a:lvl3pPr>
            <a:lvl4pPr marL="2483830" indent="0">
              <a:buNone/>
              <a:defRPr sz="2897" b="1"/>
            </a:lvl4pPr>
            <a:lvl5pPr marL="3311774" indent="0">
              <a:buNone/>
              <a:defRPr sz="2897" b="1"/>
            </a:lvl5pPr>
            <a:lvl6pPr marL="4139717" indent="0">
              <a:buNone/>
              <a:defRPr sz="2897" b="1"/>
            </a:lvl6pPr>
            <a:lvl7pPr marL="4967661" indent="0">
              <a:buNone/>
              <a:defRPr sz="2897" b="1"/>
            </a:lvl7pPr>
            <a:lvl8pPr marL="5795604" indent="0">
              <a:buNone/>
              <a:defRPr sz="2897" b="1"/>
            </a:lvl8pPr>
            <a:lvl9pPr marL="6623548" indent="0">
              <a:buNone/>
              <a:defRPr sz="289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0605" y="8744568"/>
            <a:ext cx="7005322" cy="1286194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83103" y="5868504"/>
            <a:ext cx="7039822" cy="2876063"/>
          </a:xfrm>
        </p:spPr>
        <p:txBody>
          <a:bodyPr anchor="b"/>
          <a:lstStyle>
            <a:lvl1pPr marL="0" indent="0">
              <a:buNone/>
              <a:defRPr sz="4346" b="1"/>
            </a:lvl1pPr>
            <a:lvl2pPr marL="827943" indent="0">
              <a:buNone/>
              <a:defRPr sz="3622" b="1"/>
            </a:lvl2pPr>
            <a:lvl3pPr marL="1655887" indent="0">
              <a:buNone/>
              <a:defRPr sz="3260" b="1"/>
            </a:lvl3pPr>
            <a:lvl4pPr marL="2483830" indent="0">
              <a:buNone/>
              <a:defRPr sz="2897" b="1"/>
            </a:lvl4pPr>
            <a:lvl5pPr marL="3311774" indent="0">
              <a:buNone/>
              <a:defRPr sz="2897" b="1"/>
            </a:lvl5pPr>
            <a:lvl6pPr marL="4139717" indent="0">
              <a:buNone/>
              <a:defRPr sz="2897" b="1"/>
            </a:lvl6pPr>
            <a:lvl7pPr marL="4967661" indent="0">
              <a:buNone/>
              <a:defRPr sz="2897" b="1"/>
            </a:lvl7pPr>
            <a:lvl8pPr marL="5795604" indent="0">
              <a:buNone/>
              <a:defRPr sz="2897" b="1"/>
            </a:lvl8pPr>
            <a:lvl9pPr marL="6623548" indent="0">
              <a:buNone/>
              <a:defRPr sz="289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83103" y="8744568"/>
            <a:ext cx="7039822" cy="1286194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67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24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01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603" y="1595967"/>
            <a:ext cx="5340777" cy="5585883"/>
          </a:xfrm>
        </p:spPr>
        <p:txBody>
          <a:bodyPr anchor="b"/>
          <a:lstStyle>
            <a:lvl1pPr>
              <a:defRPr sz="579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822" y="3446850"/>
            <a:ext cx="8383102" cy="17012561"/>
          </a:xfrm>
        </p:spPr>
        <p:txBody>
          <a:bodyPr/>
          <a:lstStyle>
            <a:lvl1pPr>
              <a:defRPr sz="5795"/>
            </a:lvl1pPr>
            <a:lvl2pPr>
              <a:defRPr sz="5071"/>
            </a:lvl2pPr>
            <a:lvl3pPr>
              <a:defRPr sz="4346"/>
            </a:lvl3pPr>
            <a:lvl4pPr>
              <a:defRPr sz="3622"/>
            </a:lvl4pPr>
            <a:lvl5pPr>
              <a:defRPr sz="3622"/>
            </a:lvl5pPr>
            <a:lvl6pPr>
              <a:defRPr sz="3622"/>
            </a:lvl6pPr>
            <a:lvl7pPr>
              <a:defRPr sz="3622"/>
            </a:lvl7pPr>
            <a:lvl8pPr>
              <a:defRPr sz="3622"/>
            </a:lvl8pPr>
            <a:lvl9pPr>
              <a:defRPr sz="3622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603" y="7181850"/>
            <a:ext cx="5340777" cy="13305266"/>
          </a:xfrm>
        </p:spPr>
        <p:txBody>
          <a:bodyPr/>
          <a:lstStyle>
            <a:lvl1pPr marL="0" indent="0">
              <a:buNone/>
              <a:defRPr sz="2897"/>
            </a:lvl1pPr>
            <a:lvl2pPr marL="827943" indent="0">
              <a:buNone/>
              <a:defRPr sz="2535"/>
            </a:lvl2pPr>
            <a:lvl3pPr marL="1655887" indent="0">
              <a:buNone/>
              <a:defRPr sz="2173"/>
            </a:lvl3pPr>
            <a:lvl4pPr marL="2483830" indent="0">
              <a:buNone/>
              <a:defRPr sz="1811"/>
            </a:lvl4pPr>
            <a:lvl5pPr marL="3311774" indent="0">
              <a:buNone/>
              <a:defRPr sz="1811"/>
            </a:lvl5pPr>
            <a:lvl6pPr marL="4139717" indent="0">
              <a:buNone/>
              <a:defRPr sz="1811"/>
            </a:lvl6pPr>
            <a:lvl7pPr marL="4967661" indent="0">
              <a:buNone/>
              <a:defRPr sz="1811"/>
            </a:lvl7pPr>
            <a:lvl8pPr marL="5795604" indent="0">
              <a:buNone/>
              <a:defRPr sz="1811"/>
            </a:lvl8pPr>
            <a:lvl9pPr marL="6623548" indent="0">
              <a:buNone/>
              <a:defRPr sz="181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64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603" y="1595967"/>
            <a:ext cx="5340777" cy="5585883"/>
          </a:xfrm>
        </p:spPr>
        <p:txBody>
          <a:bodyPr anchor="b"/>
          <a:lstStyle>
            <a:lvl1pPr>
              <a:defRPr sz="579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39822" y="3446850"/>
            <a:ext cx="8383102" cy="17012561"/>
          </a:xfrm>
        </p:spPr>
        <p:txBody>
          <a:bodyPr anchor="t"/>
          <a:lstStyle>
            <a:lvl1pPr marL="0" indent="0">
              <a:buNone/>
              <a:defRPr sz="5795"/>
            </a:lvl1pPr>
            <a:lvl2pPr marL="827943" indent="0">
              <a:buNone/>
              <a:defRPr sz="5071"/>
            </a:lvl2pPr>
            <a:lvl3pPr marL="1655887" indent="0">
              <a:buNone/>
              <a:defRPr sz="4346"/>
            </a:lvl3pPr>
            <a:lvl4pPr marL="2483830" indent="0">
              <a:buNone/>
              <a:defRPr sz="3622"/>
            </a:lvl4pPr>
            <a:lvl5pPr marL="3311774" indent="0">
              <a:buNone/>
              <a:defRPr sz="3622"/>
            </a:lvl5pPr>
            <a:lvl6pPr marL="4139717" indent="0">
              <a:buNone/>
              <a:defRPr sz="3622"/>
            </a:lvl6pPr>
            <a:lvl7pPr marL="4967661" indent="0">
              <a:buNone/>
              <a:defRPr sz="3622"/>
            </a:lvl7pPr>
            <a:lvl8pPr marL="5795604" indent="0">
              <a:buNone/>
              <a:defRPr sz="3622"/>
            </a:lvl8pPr>
            <a:lvl9pPr marL="6623548" indent="0">
              <a:buNone/>
              <a:defRPr sz="362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0603" y="7181850"/>
            <a:ext cx="5340777" cy="13305266"/>
          </a:xfrm>
        </p:spPr>
        <p:txBody>
          <a:bodyPr/>
          <a:lstStyle>
            <a:lvl1pPr marL="0" indent="0">
              <a:buNone/>
              <a:defRPr sz="2897"/>
            </a:lvl1pPr>
            <a:lvl2pPr marL="827943" indent="0">
              <a:buNone/>
              <a:defRPr sz="2535"/>
            </a:lvl2pPr>
            <a:lvl3pPr marL="1655887" indent="0">
              <a:buNone/>
              <a:defRPr sz="2173"/>
            </a:lvl3pPr>
            <a:lvl4pPr marL="2483830" indent="0">
              <a:buNone/>
              <a:defRPr sz="1811"/>
            </a:lvl4pPr>
            <a:lvl5pPr marL="3311774" indent="0">
              <a:buNone/>
              <a:defRPr sz="1811"/>
            </a:lvl5pPr>
            <a:lvl6pPr marL="4139717" indent="0">
              <a:buNone/>
              <a:defRPr sz="1811"/>
            </a:lvl6pPr>
            <a:lvl7pPr marL="4967661" indent="0">
              <a:buNone/>
              <a:defRPr sz="1811"/>
            </a:lvl7pPr>
            <a:lvl8pPr marL="5795604" indent="0">
              <a:buNone/>
              <a:defRPr sz="1811"/>
            </a:lvl8pPr>
            <a:lvl9pPr marL="6623548" indent="0">
              <a:buNone/>
              <a:defRPr sz="181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42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8446" y="1274562"/>
            <a:ext cx="14282321" cy="4627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446" y="6372783"/>
            <a:ext cx="14282321" cy="15189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8446" y="22188375"/>
            <a:ext cx="3725823" cy="1274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F631D-2F5B-470E-934C-E1A171AADC60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85240" y="22188375"/>
            <a:ext cx="5588734" cy="1274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4944" y="22188375"/>
            <a:ext cx="3725823" cy="1274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3E53E-9563-426D-AB96-37DA28C0F9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97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55887" rtl="0" eaLnBrk="1" latinLnBrk="0" hangingPunct="1">
        <a:lnSpc>
          <a:spcPct val="90000"/>
        </a:lnSpc>
        <a:spcBef>
          <a:spcPct val="0"/>
        </a:spcBef>
        <a:buNone/>
        <a:defRPr sz="79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3972" indent="-413972" algn="l" defTabSz="165588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5071" kern="1200">
          <a:solidFill>
            <a:schemeClr val="tx1"/>
          </a:solidFill>
          <a:latin typeface="+mn-lt"/>
          <a:ea typeface="+mn-ea"/>
          <a:cs typeface="+mn-cs"/>
        </a:defRPr>
      </a:lvl1pPr>
      <a:lvl2pPr marL="1241915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4346" kern="1200">
          <a:solidFill>
            <a:schemeClr val="tx1"/>
          </a:solidFill>
          <a:latin typeface="+mn-lt"/>
          <a:ea typeface="+mn-ea"/>
          <a:cs typeface="+mn-cs"/>
        </a:defRPr>
      </a:lvl2pPr>
      <a:lvl3pPr marL="2069859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622" kern="1200">
          <a:solidFill>
            <a:schemeClr val="tx1"/>
          </a:solidFill>
          <a:latin typeface="+mn-lt"/>
          <a:ea typeface="+mn-ea"/>
          <a:cs typeface="+mn-cs"/>
        </a:defRPr>
      </a:lvl3pPr>
      <a:lvl4pPr marL="2897802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4pPr>
      <a:lvl5pPr marL="3725746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5pPr>
      <a:lvl6pPr marL="4553689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6pPr>
      <a:lvl7pPr marL="5381633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7pPr>
      <a:lvl8pPr marL="6209576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8pPr>
      <a:lvl9pPr marL="7037520" indent="-413972" algn="l" defTabSz="1655887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3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1pPr>
      <a:lvl2pPr marL="827943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2pPr>
      <a:lvl3pPr marL="1655887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3pPr>
      <a:lvl4pPr marL="2483830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4pPr>
      <a:lvl5pPr marL="3311774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5pPr>
      <a:lvl6pPr marL="4139717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6pPr>
      <a:lvl7pPr marL="4967661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7pPr>
      <a:lvl8pPr marL="5795604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8pPr>
      <a:lvl9pPr marL="6623548" algn="l" defTabSz="1655887" rtl="0" eaLnBrk="1" latinLnBrk="0" hangingPunct="1">
        <a:defRPr sz="3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786ADD-3BDA-40A8-9FB8-186210A71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941" y="3917879"/>
            <a:ext cx="14075331" cy="3838755"/>
          </a:xfrm>
        </p:spPr>
        <p:txBody>
          <a:bodyPr>
            <a:norm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ÖZET</a:t>
            </a:r>
            <a:br>
              <a:rPr lang="tr-TR" b="1" dirty="0"/>
            </a:br>
            <a:endParaRPr lang="tr-TR" b="1" dirty="0"/>
          </a:p>
        </p:txBody>
      </p:sp>
      <p:pic>
        <p:nvPicPr>
          <p:cNvPr id="1026" name="Picture 2" descr="4006_logo">
            <a:extLst>
              <a:ext uri="{FF2B5EF4-FFF2-40B4-BE49-F238E27FC236}">
                <a16:creationId xmlns:a16="http://schemas.microsoft.com/office/drawing/2014/main" id="{9B5171B3-A374-4D63-BD43-76D17353D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7" y="235851"/>
            <a:ext cx="3692758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pic>
        <p:nvPicPr>
          <p:cNvPr id="1027" name="Picture 3" descr="Amblem_Şehitler-Ortaokulu_son">
            <a:extLst>
              <a:ext uri="{FF2B5EF4-FFF2-40B4-BE49-F238E27FC236}">
                <a16:creationId xmlns:a16="http://schemas.microsoft.com/office/drawing/2014/main" id="{C2A284F6-53BC-4DE7-A3FA-6B6BBEF1E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" b="632"/>
          <a:stretch>
            <a:fillRect/>
          </a:stretch>
        </p:blipFill>
        <p:spPr bwMode="auto">
          <a:xfrm>
            <a:off x="12645965" y="184107"/>
            <a:ext cx="3692531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pic>
        <p:nvPicPr>
          <p:cNvPr id="1028" name="Picture 4" descr="5a184fbfea178">
            <a:extLst>
              <a:ext uri="{FF2B5EF4-FFF2-40B4-BE49-F238E27FC236}">
                <a16:creationId xmlns:a16="http://schemas.microsoft.com/office/drawing/2014/main" id="{0223451B-5155-4AFC-B6A3-B06FE594E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75" y="235851"/>
            <a:ext cx="8676132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sp>
        <p:nvSpPr>
          <p:cNvPr id="7" name="Unvan 1">
            <a:extLst>
              <a:ext uri="{FF2B5EF4-FFF2-40B4-BE49-F238E27FC236}">
                <a16:creationId xmlns:a16="http://schemas.microsoft.com/office/drawing/2014/main" id="{3D1A3BA0-6B52-40F7-B448-5C628F464736}"/>
              </a:ext>
            </a:extLst>
          </p:cNvPr>
          <p:cNvSpPr txBox="1">
            <a:spLocks/>
          </p:cNvSpPr>
          <p:nvPr/>
        </p:nvSpPr>
        <p:spPr>
          <a:xfrm>
            <a:off x="1304106" y="8735026"/>
            <a:ext cx="14075331" cy="3838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6558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8" name="Unvan 1">
            <a:extLst>
              <a:ext uri="{FF2B5EF4-FFF2-40B4-BE49-F238E27FC236}">
                <a16:creationId xmlns:a16="http://schemas.microsoft.com/office/drawing/2014/main" id="{A08EF852-0A75-4068-B6FE-8FC7BF07F1C2}"/>
              </a:ext>
            </a:extLst>
          </p:cNvPr>
          <p:cNvSpPr txBox="1">
            <a:spLocks/>
          </p:cNvSpPr>
          <p:nvPr/>
        </p:nvSpPr>
        <p:spPr>
          <a:xfrm>
            <a:off x="1766561" y="17682738"/>
            <a:ext cx="14075331" cy="38387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16558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 ARAŞTIRMASI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A4ABE6DC-4754-446E-8A43-8B51423788B2}"/>
              </a:ext>
            </a:extLst>
          </p:cNvPr>
          <p:cNvSpPr txBox="1">
            <a:spLocks/>
          </p:cNvSpPr>
          <p:nvPr/>
        </p:nvSpPr>
        <p:spPr>
          <a:xfrm>
            <a:off x="1384747" y="13208882"/>
            <a:ext cx="14075331" cy="3838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6558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HİPOTEZ</a:t>
            </a:r>
            <a:br>
              <a:rPr lang="tr-TR" b="1" dirty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4978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786ADD-3BDA-40A8-9FB8-186210A71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941" y="3917879"/>
            <a:ext cx="14075331" cy="3838755"/>
          </a:xfrm>
        </p:spPr>
        <p:txBody>
          <a:bodyPr>
            <a:norm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İSMİ</a:t>
            </a:r>
            <a:br>
              <a:rPr lang="tr-TR" b="1" dirty="0"/>
            </a:br>
            <a:endParaRPr lang="tr-TR" b="1" dirty="0"/>
          </a:p>
        </p:txBody>
      </p:sp>
      <p:pic>
        <p:nvPicPr>
          <p:cNvPr id="1026" name="Picture 2" descr="4006_logo">
            <a:extLst>
              <a:ext uri="{FF2B5EF4-FFF2-40B4-BE49-F238E27FC236}">
                <a16:creationId xmlns:a16="http://schemas.microsoft.com/office/drawing/2014/main" id="{9B5171B3-A374-4D63-BD43-76D17353D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7" y="235851"/>
            <a:ext cx="3692758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pic>
        <p:nvPicPr>
          <p:cNvPr id="1027" name="Picture 3" descr="Amblem_Şehitler-Ortaokulu_son">
            <a:extLst>
              <a:ext uri="{FF2B5EF4-FFF2-40B4-BE49-F238E27FC236}">
                <a16:creationId xmlns:a16="http://schemas.microsoft.com/office/drawing/2014/main" id="{C2A284F6-53BC-4DE7-A3FA-6B6BBEF1E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" b="632"/>
          <a:stretch>
            <a:fillRect/>
          </a:stretch>
        </p:blipFill>
        <p:spPr bwMode="auto">
          <a:xfrm>
            <a:off x="12645965" y="184107"/>
            <a:ext cx="3692531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pic>
        <p:nvPicPr>
          <p:cNvPr id="1028" name="Picture 4" descr="5a184fbfea178">
            <a:extLst>
              <a:ext uri="{FF2B5EF4-FFF2-40B4-BE49-F238E27FC236}">
                <a16:creationId xmlns:a16="http://schemas.microsoft.com/office/drawing/2014/main" id="{0223451B-5155-4AFC-B6A3-B06FE594E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75" y="235851"/>
            <a:ext cx="8676132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sp>
        <p:nvSpPr>
          <p:cNvPr id="7" name="Unvan 1">
            <a:extLst>
              <a:ext uri="{FF2B5EF4-FFF2-40B4-BE49-F238E27FC236}">
                <a16:creationId xmlns:a16="http://schemas.microsoft.com/office/drawing/2014/main" id="{3D1A3BA0-6B52-40F7-B448-5C628F464736}"/>
              </a:ext>
            </a:extLst>
          </p:cNvPr>
          <p:cNvSpPr txBox="1">
            <a:spLocks/>
          </p:cNvSpPr>
          <p:nvPr/>
        </p:nvSpPr>
        <p:spPr>
          <a:xfrm>
            <a:off x="1304106" y="8735026"/>
            <a:ext cx="14075331" cy="3838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6558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KULLANILAN MATERYALLER</a:t>
            </a:r>
            <a:br>
              <a:rPr lang="tr-TR" sz="7200" b="1" dirty="0"/>
            </a:br>
            <a:endParaRPr lang="tr-TR" sz="7200" b="1" dirty="0"/>
          </a:p>
          <a:p>
            <a:endParaRPr lang="tr-TR" sz="7200" b="1" dirty="0"/>
          </a:p>
        </p:txBody>
      </p:sp>
      <p:sp>
        <p:nvSpPr>
          <p:cNvPr id="8" name="Unvan 1">
            <a:extLst>
              <a:ext uri="{FF2B5EF4-FFF2-40B4-BE49-F238E27FC236}">
                <a16:creationId xmlns:a16="http://schemas.microsoft.com/office/drawing/2014/main" id="{A08EF852-0A75-4068-B6FE-8FC7BF07F1C2}"/>
              </a:ext>
            </a:extLst>
          </p:cNvPr>
          <p:cNvSpPr txBox="1">
            <a:spLocks/>
          </p:cNvSpPr>
          <p:nvPr/>
        </p:nvSpPr>
        <p:spPr>
          <a:xfrm>
            <a:off x="1766561" y="17682738"/>
            <a:ext cx="14075331" cy="3838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6558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ANALİZ SONUÇLARI</a:t>
            </a:r>
          </a:p>
          <a:p>
            <a:endParaRPr lang="tr-TR" sz="9600" b="1" dirty="0"/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A4ABE6DC-4754-446E-8A43-8B51423788B2}"/>
              </a:ext>
            </a:extLst>
          </p:cNvPr>
          <p:cNvSpPr txBox="1">
            <a:spLocks/>
          </p:cNvSpPr>
          <p:nvPr/>
        </p:nvSpPr>
        <p:spPr>
          <a:xfrm>
            <a:off x="1384747" y="13208882"/>
            <a:ext cx="14075331" cy="3838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6558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UYGULANAN PROSEDÜR</a:t>
            </a:r>
            <a:br>
              <a:rPr lang="tr-TR" sz="8000" b="1" dirty="0"/>
            </a:br>
            <a:endParaRPr lang="tr-TR" sz="8000" b="1" dirty="0"/>
          </a:p>
          <a:p>
            <a:endParaRPr lang="tr-TR" sz="8000" b="1" dirty="0"/>
          </a:p>
        </p:txBody>
      </p:sp>
    </p:spTree>
    <p:extLst>
      <p:ext uri="{BB962C8B-B14F-4D97-AF65-F5344CB8AC3E}">
        <p14:creationId xmlns:p14="http://schemas.microsoft.com/office/powerpoint/2010/main" val="414516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786ADD-3BDA-40A8-9FB8-186210A71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941" y="3917879"/>
            <a:ext cx="14075331" cy="3838755"/>
          </a:xfrm>
        </p:spPr>
        <p:txBody>
          <a:bodyPr>
            <a:normAutofit/>
          </a:bodyPr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</a:t>
            </a:r>
            <a:br>
              <a:rPr lang="tr-TR" b="1" dirty="0"/>
            </a:br>
            <a:endParaRPr lang="tr-TR" b="1" dirty="0"/>
          </a:p>
        </p:txBody>
      </p:sp>
      <p:pic>
        <p:nvPicPr>
          <p:cNvPr id="1026" name="Picture 2" descr="4006_logo">
            <a:extLst>
              <a:ext uri="{FF2B5EF4-FFF2-40B4-BE49-F238E27FC236}">
                <a16:creationId xmlns:a16="http://schemas.microsoft.com/office/drawing/2014/main" id="{9B5171B3-A374-4D63-BD43-76D17353D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7" y="235851"/>
            <a:ext cx="3692758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pic>
        <p:nvPicPr>
          <p:cNvPr id="1027" name="Picture 3" descr="Amblem_Şehitler-Ortaokulu_son">
            <a:extLst>
              <a:ext uri="{FF2B5EF4-FFF2-40B4-BE49-F238E27FC236}">
                <a16:creationId xmlns:a16="http://schemas.microsoft.com/office/drawing/2014/main" id="{C2A284F6-53BC-4DE7-A3FA-6B6BBEF1E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" b="632"/>
          <a:stretch>
            <a:fillRect/>
          </a:stretch>
        </p:blipFill>
        <p:spPr bwMode="auto">
          <a:xfrm>
            <a:off x="12645965" y="184107"/>
            <a:ext cx="3692531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pic>
        <p:nvPicPr>
          <p:cNvPr id="1028" name="Picture 4" descr="5a184fbfea178">
            <a:extLst>
              <a:ext uri="{FF2B5EF4-FFF2-40B4-BE49-F238E27FC236}">
                <a16:creationId xmlns:a16="http://schemas.microsoft.com/office/drawing/2014/main" id="{0223451B-5155-4AFC-B6A3-B06FE594E3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75" y="235851"/>
            <a:ext cx="8676132" cy="339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</p:pic>
      <p:sp>
        <p:nvSpPr>
          <p:cNvPr id="9" name="Unvan 1">
            <a:extLst>
              <a:ext uri="{FF2B5EF4-FFF2-40B4-BE49-F238E27FC236}">
                <a16:creationId xmlns:a16="http://schemas.microsoft.com/office/drawing/2014/main" id="{A4ABE6DC-4754-446E-8A43-8B51423788B2}"/>
              </a:ext>
            </a:extLst>
          </p:cNvPr>
          <p:cNvSpPr txBox="1">
            <a:spLocks/>
          </p:cNvSpPr>
          <p:nvPr/>
        </p:nvSpPr>
        <p:spPr>
          <a:xfrm>
            <a:off x="1384747" y="13208882"/>
            <a:ext cx="14075331" cy="38387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6558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ÖNERİ VE BEKLENTİLER</a:t>
            </a:r>
            <a:br>
              <a:rPr lang="tr-TR" sz="8000" b="1" dirty="0"/>
            </a:br>
            <a:endParaRPr lang="tr-TR" sz="8000" b="1" dirty="0"/>
          </a:p>
          <a:p>
            <a:endParaRPr lang="tr-TR" sz="8000" b="1" dirty="0"/>
          </a:p>
        </p:txBody>
      </p:sp>
    </p:spTree>
    <p:extLst>
      <p:ext uri="{BB962C8B-B14F-4D97-AF65-F5344CB8AC3E}">
        <p14:creationId xmlns:p14="http://schemas.microsoft.com/office/powerpoint/2010/main" val="365864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17</Words>
  <Application>Microsoft Office PowerPoint</Application>
  <PresentationFormat>Özel</PresentationFormat>
  <Paragraphs>10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ÖZET </vt:lpstr>
      <vt:lpstr>PROJE İSMİ </vt:lpstr>
      <vt:lpstr>SONUÇLAR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ÖZET </dc:title>
  <dc:creator>ŞEHİTLER</dc:creator>
  <cp:lastModifiedBy>ŞEHİTLER</cp:lastModifiedBy>
  <cp:revision>2</cp:revision>
  <dcterms:created xsi:type="dcterms:W3CDTF">2018-03-12T13:46:36Z</dcterms:created>
  <dcterms:modified xsi:type="dcterms:W3CDTF">2018-03-12T13:56:00Z</dcterms:modified>
</cp:coreProperties>
</file>